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2BD96-DBD7-433C-AEB0-51B3AD6FB754}" v="1" dt="2022-02-24T13:15:51.033"/>
    <p1510:client id="{58769F66-DDD2-4B1F-8310-B55B7FBCA525}" v="75" dt="2022-02-24T13:19:10.131"/>
    <p1510:client id="{F41115D5-CD36-40AC-8D49-D977EA15C341}" v="70" dt="2022-02-24T13:21:33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ynowska,Ewelina,PL-Naleczow,Business Partnering" userId="S::ewelina.patynowska@waters.nestle.com::8f394205-00ea-4fb8-8dfa-1ccf1e5117cf" providerId="AD" clId="Web-{F41115D5-CD36-40AC-8D49-D977EA15C341}"/>
    <pc:docChg chg="modSld">
      <pc:chgData name="Patynowska,Ewelina,PL-Naleczow,Business Partnering" userId="S::ewelina.patynowska@waters.nestle.com::8f394205-00ea-4fb8-8dfa-1ccf1e5117cf" providerId="AD" clId="Web-{F41115D5-CD36-40AC-8D49-D977EA15C341}" dt="2022-02-24T13:21:33.943" v="52" actId="1076"/>
      <pc:docMkLst>
        <pc:docMk/>
      </pc:docMkLst>
      <pc:sldChg chg="modSp">
        <pc:chgData name="Patynowska,Ewelina,PL-Naleczow,Business Partnering" userId="S::ewelina.patynowska@waters.nestle.com::8f394205-00ea-4fb8-8dfa-1ccf1e5117cf" providerId="AD" clId="Web-{F41115D5-CD36-40AC-8D49-D977EA15C341}" dt="2022-02-24T13:21:33.943" v="52" actId="1076"/>
        <pc:sldMkLst>
          <pc:docMk/>
          <pc:sldMk cId="4054058691" sldId="256"/>
        </pc:sldMkLst>
        <pc:spChg chg="mod">
          <ac:chgData name="Patynowska,Ewelina,PL-Naleczow,Business Partnering" userId="S::ewelina.patynowska@waters.nestle.com::8f394205-00ea-4fb8-8dfa-1ccf1e5117cf" providerId="AD" clId="Web-{F41115D5-CD36-40AC-8D49-D977EA15C341}" dt="2022-02-24T13:21:33.943" v="52" actId="1076"/>
          <ac:spMkLst>
            <pc:docMk/>
            <pc:sldMk cId="4054058691" sldId="256"/>
            <ac:spMk id="2" creationId="{70979EA0-8F86-4B0B-AF15-B1B0CAF93A54}"/>
          </ac:spMkLst>
        </pc:spChg>
        <pc:spChg chg="mod">
          <ac:chgData name="Patynowska,Ewelina,PL-Naleczow,Business Partnering" userId="S::ewelina.patynowska@waters.nestle.com::8f394205-00ea-4fb8-8dfa-1ccf1e5117cf" providerId="AD" clId="Web-{F41115D5-CD36-40AC-8D49-D977EA15C341}" dt="2022-02-24T13:21:23.052" v="51" actId="20577"/>
          <ac:spMkLst>
            <pc:docMk/>
            <pc:sldMk cId="4054058691" sldId="256"/>
            <ac:spMk id="3" creationId="{4E58DA31-E673-4560-AD99-0352A0516D8A}"/>
          </ac:spMkLst>
        </pc:spChg>
      </pc:sldChg>
    </pc:docChg>
  </pc:docChgLst>
  <pc:docChgLst>
    <pc:chgData name="Patynowska,Ewelina,PL-Naleczow,Business Partnering" userId="S::ewelina.patynowska@waters.nestle.com::8f394205-00ea-4fb8-8dfa-1ccf1e5117cf" providerId="AD" clId="Web-{2AE2BD96-DBD7-433C-AEB0-51B3AD6FB754}"/>
    <pc:docChg chg="modSld">
      <pc:chgData name="Patynowska,Ewelina,PL-Naleczow,Business Partnering" userId="S::ewelina.patynowska@waters.nestle.com::8f394205-00ea-4fb8-8dfa-1ccf1e5117cf" providerId="AD" clId="Web-{2AE2BD96-DBD7-433C-AEB0-51B3AD6FB754}" dt="2022-02-24T13:15:51.033" v="0"/>
      <pc:docMkLst>
        <pc:docMk/>
      </pc:docMkLst>
      <pc:sldChg chg="delSp">
        <pc:chgData name="Patynowska,Ewelina,PL-Naleczow,Business Partnering" userId="S::ewelina.patynowska@waters.nestle.com::8f394205-00ea-4fb8-8dfa-1ccf1e5117cf" providerId="AD" clId="Web-{2AE2BD96-DBD7-433C-AEB0-51B3AD6FB754}" dt="2022-02-24T13:15:51.033" v="0"/>
        <pc:sldMkLst>
          <pc:docMk/>
          <pc:sldMk cId="4054058691" sldId="256"/>
        </pc:sldMkLst>
        <pc:picChg chg="del">
          <ac:chgData name="Patynowska,Ewelina,PL-Naleczow,Business Partnering" userId="S::ewelina.patynowska@waters.nestle.com::8f394205-00ea-4fb8-8dfa-1ccf1e5117cf" providerId="AD" clId="Web-{2AE2BD96-DBD7-433C-AEB0-51B3AD6FB754}" dt="2022-02-24T13:15:51.033" v="0"/>
          <ac:picMkLst>
            <pc:docMk/>
            <pc:sldMk cId="4054058691" sldId="256"/>
            <ac:picMk id="10" creationId="{DD265377-BB79-476D-A03B-E4557D675ED9}"/>
          </ac:picMkLst>
        </pc:picChg>
      </pc:sldChg>
    </pc:docChg>
  </pc:docChgLst>
  <pc:docChgLst>
    <pc:chgData name="Patynowska,Ewelina,PL-Naleczow,Business Partnering" userId="S::ewelina.patynowska@waters.nestle.com::8f394205-00ea-4fb8-8dfa-1ccf1e5117cf" providerId="AD" clId="Web-{58769F66-DDD2-4B1F-8310-B55B7FBCA525}"/>
    <pc:docChg chg="modSld">
      <pc:chgData name="Patynowska,Ewelina,PL-Naleczow,Business Partnering" userId="S::ewelina.patynowska@waters.nestle.com::8f394205-00ea-4fb8-8dfa-1ccf1e5117cf" providerId="AD" clId="Web-{58769F66-DDD2-4B1F-8310-B55B7FBCA525}" dt="2022-02-24T13:19:09.740" v="61" actId="20577"/>
      <pc:docMkLst>
        <pc:docMk/>
      </pc:docMkLst>
      <pc:sldChg chg="modSp">
        <pc:chgData name="Patynowska,Ewelina,PL-Naleczow,Business Partnering" userId="S::ewelina.patynowska@waters.nestle.com::8f394205-00ea-4fb8-8dfa-1ccf1e5117cf" providerId="AD" clId="Web-{58769F66-DDD2-4B1F-8310-B55B7FBCA525}" dt="2022-02-24T13:19:09.740" v="61" actId="20577"/>
        <pc:sldMkLst>
          <pc:docMk/>
          <pc:sldMk cId="4054058691" sldId="256"/>
        </pc:sldMkLst>
        <pc:spChg chg="mod">
          <ac:chgData name="Patynowska,Ewelina,PL-Naleczow,Business Partnering" userId="S::ewelina.patynowska@waters.nestle.com::8f394205-00ea-4fb8-8dfa-1ccf1e5117cf" providerId="AD" clId="Web-{58769F66-DDD2-4B1F-8310-B55B7FBCA525}" dt="2022-02-24T13:19:09.740" v="61" actId="20577"/>
          <ac:spMkLst>
            <pc:docMk/>
            <pc:sldMk cId="4054058691" sldId="256"/>
            <ac:spMk id="3" creationId="{4E58DA31-E673-4560-AD99-0352A0516D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08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566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313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114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613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13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568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622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542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408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86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5588D-86FB-49C0-B1DC-BC9BD3EBEF65}" type="datetimeFigureOut">
              <a:rPr lang="pl-PL" smtClean="0"/>
              <a:t>2022-02-25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0381F-E63C-4C38-BC0B-EA1300A066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142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979EA0-8F86-4B0B-AF15-B1B0CAF93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432" y="1489267"/>
            <a:ext cx="6035038" cy="492975"/>
          </a:xfrm>
        </p:spPr>
        <p:txBody>
          <a:bodyPr>
            <a:noAutofit/>
          </a:bodyPr>
          <a:lstStyle/>
          <a:p>
            <a:r>
              <a:rPr lang="pl-PL" sz="3200" b="1" i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i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i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i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i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Dołącz do</a:t>
            </a:r>
            <a:r>
              <a:rPr lang="pl-PL" sz="4000"/>
              <a:t/>
            </a:r>
            <a:br>
              <a:rPr lang="pl-PL" sz="4000"/>
            </a:br>
            <a:r>
              <a:rPr lang="pl-PL" sz="4000" b="1" i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</a:t>
            </a:r>
            <a:r>
              <a:rPr lang="pl-PL" sz="4000" b="1" i="1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</a:t>
            </a:r>
            <a:r>
              <a:rPr lang="pl-PL" sz="4000" b="1" i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4000" b="1" i="1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Academy</a:t>
            </a:r>
            <a:r>
              <a:rPr lang="pl-PL" sz="4000" b="1" i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4000"/>
              <a:t/>
            </a:r>
            <a:br>
              <a:rPr lang="pl-PL" sz="4000"/>
            </a:br>
            <a:r>
              <a:rPr lang="pl-PL" sz="2400" b="1" i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pl-PL" sz="4000" i="1"/>
              <a:t> </a:t>
            </a:r>
            <a:r>
              <a:rPr lang="pl-PL" sz="2400" b="1" i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Nestle Polska S.A.</a:t>
            </a:r>
            <a:endParaRPr lang="pl-PL" sz="4000" b="1" i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E58DA31-E673-4560-AD99-0352A0516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206" y="1809773"/>
            <a:ext cx="6035039" cy="817852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endParaRPr lang="pl-PL" sz="2000"/>
          </a:p>
          <a:p>
            <a:pPr>
              <a:lnSpc>
                <a:spcPct val="120000"/>
              </a:lnSpc>
            </a:pPr>
            <a:r>
              <a:rPr lang="pl-PL" sz="2000"/>
              <a:t> Zapraszamy wszystkie </a:t>
            </a:r>
            <a:r>
              <a:rPr lang="pl-PL" sz="2000" b="1"/>
              <a:t>Studentki i Absolwentki kierunków technicznych </a:t>
            </a:r>
            <a:r>
              <a:rPr lang="pl-PL" sz="2000"/>
              <a:t>do udziału w </a:t>
            </a:r>
            <a:r>
              <a:rPr lang="pl-PL" sz="2000" b="1"/>
              <a:t>3 miesięcznej (kwiecień-czerwiec 2022) Akademii on-line!</a:t>
            </a:r>
            <a:endParaRPr lang="pl-PL" sz="2000">
              <a:cs typeface="Calibri" panose="020F0502020204030204"/>
            </a:endParaRPr>
          </a:p>
          <a:p>
            <a:pPr algn="l"/>
            <a:endParaRPr lang="pl-PL"/>
          </a:p>
          <a:p>
            <a:pPr algn="l"/>
            <a:r>
              <a:rPr lang="pl-PL"/>
              <a:t>Celem</a:t>
            </a:r>
            <a:r>
              <a:rPr lang="pl-PL" b="1" i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000" b="1" i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</a:t>
            </a:r>
            <a:r>
              <a:rPr lang="pl-PL" sz="2000" b="1" i="1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</a:t>
            </a:r>
            <a:r>
              <a:rPr lang="pl-PL" sz="2000" b="1" i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000" b="1" i="1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Academy</a:t>
            </a:r>
            <a:r>
              <a:rPr lang="pl-PL" sz="2000"/>
              <a:t> </a:t>
            </a:r>
            <a:r>
              <a:rPr lang="pl-PL"/>
              <a:t>jest: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/>
              <a:t>Wsparcie przyszłych lub obecnych Pań inżynierek w </a:t>
            </a:r>
            <a:r>
              <a:rPr lang="pl-PL" b="1"/>
              <a:t>rozwoju kompetencji technicznych cenionych na rynku pracy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/>
              <a:t>Pomoc w wejściu na rynek pracy oraz budowaniu ścieżki kariery w obszarze technicznym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/>
              <a:t>Zbudowanie sieci </a:t>
            </a:r>
            <a:r>
              <a:rPr lang="pl-PL" err="1"/>
              <a:t>networking’owej</a:t>
            </a:r>
            <a:r>
              <a:rPr lang="pl-PL"/>
              <a:t> umożliwiającej dzielenie się wiedzą                          oraz najlepszymi praktykami rynkowymi</a:t>
            </a:r>
          </a:p>
          <a:p>
            <a:pPr algn="l"/>
            <a:endParaRPr lang="pl-PL" b="1" i="1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20000"/>
              </a:lnSpc>
            </a:pPr>
            <a:r>
              <a:rPr lang="pl-PL" sz="2300" b="1" i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</a:t>
            </a:r>
            <a:r>
              <a:rPr lang="pl-PL" sz="2300" b="1" i="1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</a:t>
            </a:r>
            <a:r>
              <a:rPr lang="pl-PL" sz="2300" b="1" i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300" b="1" i="1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Academy</a:t>
            </a:r>
            <a:r>
              <a:rPr lang="pl-PL" sz="2300" b="1" i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000"/>
              <a:t>to </a:t>
            </a:r>
            <a:r>
              <a:rPr lang="pl-PL" sz="2000" b="1"/>
              <a:t>cykl 5 praktycznych warsztatów </a:t>
            </a:r>
            <a:r>
              <a:rPr lang="pl-PL" sz="2000"/>
              <a:t>on-line nastawionych na ćwiczenia, rozwiązywanie biznes </a:t>
            </a:r>
            <a:r>
              <a:rPr lang="pl-PL" sz="2000" err="1"/>
              <a:t>casów</a:t>
            </a:r>
            <a:r>
              <a:rPr lang="pl-PL" sz="2000"/>
              <a:t>, poznawanie narzędzi rozwiązywania problemów. Trenerami będą </a:t>
            </a:r>
            <a:r>
              <a:rPr lang="pl-PL" sz="2000" b="1"/>
              <a:t>doświadczone Ekspertki </a:t>
            </a:r>
            <a:r>
              <a:rPr lang="pl-PL" sz="2000"/>
              <a:t>pracujące                w zakładach produkcyjnych Nestle Polska S.A.</a:t>
            </a:r>
          </a:p>
          <a:p>
            <a:pPr algn="l"/>
            <a:endParaRPr lang="pl-PL"/>
          </a:p>
          <a:p>
            <a:pPr algn="l"/>
            <a:r>
              <a:rPr lang="pl-PL"/>
              <a:t>Jeżeli chcesz zdobyć wiedzę i umiejętności z zakresu: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pl-PL"/>
              <a:t>Praktycznych narzędzi uniwersalnej metodologii Total Performance Management (TPM);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pl-PL"/>
              <a:t>Metod poszukiwania przyczyn źródłowych;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pl-PL"/>
              <a:t>Przywracania warunków podstawowych maszyn za pomocą Systemu Zawieszek                  oraz Standardów Czyszczenia, Inspekcji i Smarowania; 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pl-PL"/>
              <a:t>Bezpieczeństwa maszyn, w tym </a:t>
            </a:r>
            <a:r>
              <a:rPr lang="pl-PL">
                <a:solidFill>
                  <a:srgbClr val="000000"/>
                </a:solidFill>
                <a:latin typeface="Calibri" panose="020F0502020204030204" pitchFamily="34" charset="0"/>
              </a:rPr>
              <a:t>metodyki analizy ryzyka Zero Access;</a:t>
            </a:r>
            <a:endParaRPr lang="pl-PL"/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pl-PL"/>
              <a:t>Stosowania wskaźników operacyjnych do monitorowania procesu produkcyjnego  oraz poprawność stosowania przez Pracowników standardów;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pl-PL"/>
              <a:t>Budowania wiedzy technicznej Zespołu Produkcji;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endParaRPr lang="pl-PL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2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Zgłoś chęć udziału w Akademii na adres: Technical.WomenAcademy@pl.nestle.com                                                             do 25.03.2022</a:t>
            </a:r>
          </a:p>
          <a:p>
            <a:endParaRPr lang="pl-PL"/>
          </a:p>
          <a:p>
            <a:r>
              <a:rPr lang="pl-PL" sz="1700"/>
              <a:t>Udział w Akademii jest bezpłatny. Liczy się kolejność zgłoszeń.</a:t>
            </a:r>
          </a:p>
        </p:txBody>
      </p:sp>
      <p:sp>
        <p:nvSpPr>
          <p:cNvPr id="13" name="Rectangle 21">
            <a:extLst>
              <a:ext uri="{FF2B5EF4-FFF2-40B4-BE49-F238E27FC236}">
                <a16:creationId xmlns:a16="http://schemas.microsoft.com/office/drawing/2014/main" id="{B62AE628-EC5E-4A08-B965-C564DDBD4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863" y="8819689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0EFD9456-7564-44AB-9ADF-C2C92E5DF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613" y="9276889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405869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44DD3AB886DE4DB3E82657CC612150" ma:contentTypeVersion="7" ma:contentTypeDescription="Create a new document." ma:contentTypeScope="" ma:versionID="045f7cd01a8ed9fec480d09c8bdb1579">
  <xsd:schema xmlns:xsd="http://www.w3.org/2001/XMLSchema" xmlns:xs="http://www.w3.org/2001/XMLSchema" xmlns:p="http://schemas.microsoft.com/office/2006/metadata/properties" xmlns:ns2="5d1f3225-57f4-46e9-ac05-b3fef26fa22a" targetNamespace="http://schemas.microsoft.com/office/2006/metadata/properties" ma:root="true" ma:fieldsID="dfe6dcc347e0a41140c64ddff24e1fde" ns2:_="">
    <xsd:import namespace="5d1f3225-57f4-46e9-ac05-b3fef26fa2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1f3225-57f4-46e9-ac05-b3fef26fa2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9B29DF-B6D0-4B1B-B3D8-4367C3CD8004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5d1f3225-57f4-46e9-ac05-b3fef26fa22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F56F15-A2DF-468C-A9D2-BC2E4C3FB0DD}">
  <ds:schemaRefs>
    <ds:schemaRef ds:uri="5d1f3225-57f4-46e9-ac05-b3fef26fa2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FD3A345-ACF7-4CDB-86D4-04829A3D5B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207</Words>
  <Application>Microsoft Office PowerPoint</Application>
  <PresentationFormat>Papier A4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Motyw pakietu Office</vt:lpstr>
      <vt:lpstr>  Dołącz do Technical Women Academy  w Nestle Polska S.A.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Patynowska,Ewelina,PL-Naleczow,Business Partnering</dc:creator>
  <cp:lastModifiedBy>Agnieszka Małochleb</cp:lastModifiedBy>
  <cp:revision>1</cp:revision>
  <dcterms:created xsi:type="dcterms:W3CDTF">2022-02-17T14:16:56Z</dcterms:created>
  <dcterms:modified xsi:type="dcterms:W3CDTF">2022-02-25T09:17:01Z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ada0a2f-b917-4d51-b0d0-d418a10c8b23_Enabled">
    <vt:lpwstr>true</vt:lpwstr>
  </property>
  <property fmtid="{D5CDD505-2E9C-101B-9397-08002B2CF9AE}" pid="3" name="MSIP_Label_1ada0a2f-b917-4d51-b0d0-d418a10c8b23_SetDate">
    <vt:lpwstr>2022-02-17T14:16:56Z</vt:lpwstr>
  </property>
  <property fmtid="{D5CDD505-2E9C-101B-9397-08002B2CF9AE}" pid="4" name="MSIP_Label_1ada0a2f-b917-4d51-b0d0-d418a10c8b23_Method">
    <vt:lpwstr>Standard</vt:lpwstr>
  </property>
  <property fmtid="{D5CDD505-2E9C-101B-9397-08002B2CF9AE}" pid="5" name="MSIP_Label_1ada0a2f-b917-4d51-b0d0-d418a10c8b23_Name">
    <vt:lpwstr>1ada0a2f-b917-4d51-b0d0-d418a10c8b23</vt:lpwstr>
  </property>
  <property fmtid="{D5CDD505-2E9C-101B-9397-08002B2CF9AE}" pid="6" name="MSIP_Label_1ada0a2f-b917-4d51-b0d0-d418a10c8b23_SiteId">
    <vt:lpwstr>12a3af23-a769-4654-847f-958f3d479f4a</vt:lpwstr>
  </property>
  <property fmtid="{D5CDD505-2E9C-101B-9397-08002B2CF9AE}" pid="7" name="MSIP_Label_1ada0a2f-b917-4d51-b0d0-d418a10c8b23_ActionId">
    <vt:lpwstr>5eff66dc-e507-47dd-a559-de5e1049cb39</vt:lpwstr>
  </property>
  <property fmtid="{D5CDD505-2E9C-101B-9397-08002B2CF9AE}" pid="8" name="MSIP_Label_1ada0a2f-b917-4d51-b0d0-d418a10c8b23_ContentBits">
    <vt:lpwstr>0</vt:lpwstr>
  </property>
  <property fmtid="{D5CDD505-2E9C-101B-9397-08002B2CF9AE}" pid="9" name="ContentTypeId">
    <vt:lpwstr>0x0101009E44DD3AB886DE4DB3E82657CC612150</vt:lpwstr>
  </property>
</Properties>
</file>